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DDDDDD"/>
    <a:srgbClr val="800000"/>
    <a:srgbClr val="33CC33"/>
    <a:srgbClr val="99FF66"/>
    <a:srgbClr val="009999"/>
    <a:srgbClr val="3366FF"/>
    <a:srgbClr val="33CCCC"/>
    <a:srgbClr val="00CC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104" d="100"/>
          <a:sy n="104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it-IT" altLang="it-IT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046345-EC5F-41FA-853D-E779C3E95D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333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sellaDiTesto 18"/>
          <p:cNvSpPr txBox="1"/>
          <p:nvPr userDrawn="1"/>
        </p:nvSpPr>
        <p:spPr>
          <a:xfrm>
            <a:off x="515843" y="1635933"/>
            <a:ext cx="813690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</a:t>
            </a:r>
            <a:r>
              <a:rPr lang="it-IT" alt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VERSITÀ DI </a:t>
            </a:r>
            <a:r>
              <a:rPr lang="it-IT" altLang="it-IT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it-IT" altLang="it-IT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RINO</a:t>
            </a:r>
            <a:br>
              <a:rPr lang="it-IT" altLang="it-IT" sz="2400" dirty="0">
                <a:solidFill>
                  <a:srgbClr val="EA0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1800" dirty="0">
                <a:solidFill>
                  <a:srgbClr val="FFC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 DI MEDICINA</a:t>
            </a:r>
            <a:br>
              <a:rPr lang="it-IT" altLang="it-IT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it-IT" altLang="it-IT" sz="1600" kern="1200" dirty="0">
                <a:solidFill>
                  <a:srgbClr val="FFC000"/>
                </a:solidFill>
                <a:latin typeface="Arial" charset="0"/>
                <a:ea typeface="+mn-ea"/>
                <a:cs typeface="Times New Roman" panose="02020603050405020304" pitchFamily="18" charset="0"/>
              </a:rPr>
            </a:br>
            <a:r>
              <a:rPr lang="it-IT" altLang="it-IT" sz="2000" b="0" i="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  <a:br>
              <a:rPr lang="it-IT" altLang="it-IT" sz="2000" b="0" i="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2000" b="0" i="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534F2F4-3EEA-4C31-8D67-D20BFE6268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63" r="55513" b="22764"/>
          <a:stretch/>
        </p:blipFill>
        <p:spPr>
          <a:xfrm>
            <a:off x="3887924" y="260648"/>
            <a:ext cx="1368152" cy="136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 userDrawn="1"/>
        </p:nvSpPr>
        <p:spPr>
          <a:xfrm>
            <a:off x="899592" y="168895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6672"/>
            <a:ext cx="8229600" cy="1600200"/>
          </a:xfrm>
        </p:spPr>
        <p:txBody>
          <a:bodyPr/>
          <a:lstStyle>
            <a:lvl1pPr>
              <a:defRPr sz="400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1BCB9-EEF9-4DD2-A932-079910822887}" type="slidenum">
              <a:rPr lang="it-IT" altLang="it-IT" smtClean="0"/>
              <a:pPr/>
              <a:t>‹N›</a:t>
            </a:fld>
            <a:endParaRPr lang="it-IT" alt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1D278FC-0682-4D4B-ACD5-53D024FEF6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63" r="55513" b="22764"/>
          <a:stretch/>
        </p:blipFill>
        <p:spPr>
          <a:xfrm>
            <a:off x="295744" y="16840"/>
            <a:ext cx="603848" cy="603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4887"/>
            <a:ext cx="8229600" cy="1600200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15088"/>
            <a:ext cx="4038600" cy="4238248"/>
          </a:xfrm>
        </p:spPr>
        <p:txBody>
          <a:bodyPr/>
          <a:lstStyle>
            <a:lvl1pPr>
              <a:defRPr sz="24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2B772-548D-4C23-90BC-2E1D5BF16C82}" type="slidenum">
              <a:rPr lang="it-IT" altLang="it-IT" smtClean="0"/>
              <a:pPr/>
              <a:t>‹N›</a:t>
            </a:fld>
            <a:endParaRPr lang="it-IT" alt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215087"/>
            <a:ext cx="4041648" cy="4238248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cxnSp>
        <p:nvCxnSpPr>
          <p:cNvPr id="10" name="Connettore 1 6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899592" y="168895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67F07F37-BFFC-4A3B-BA07-1C7634B3A2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63" r="55513" b="22764"/>
          <a:stretch/>
        </p:blipFill>
        <p:spPr>
          <a:xfrm>
            <a:off x="295744" y="16840"/>
            <a:ext cx="603848" cy="603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BF79-E5D6-4155-BA33-1DEF9C93FF3C}" type="slidenum">
              <a:rPr lang="it-IT" altLang="it-IT" smtClean="0"/>
              <a:pPr/>
              <a:t>‹N›</a:t>
            </a:fld>
            <a:endParaRPr lang="it-IT" altLang="it-IT"/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 userDrawn="1"/>
        </p:nvSpPr>
        <p:spPr>
          <a:xfrm>
            <a:off x="899592" y="168895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CB747C8-4D9A-48A9-964E-4038648BE6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63" r="55513" b="22764"/>
          <a:stretch/>
        </p:blipFill>
        <p:spPr>
          <a:xfrm>
            <a:off x="295744" y="16840"/>
            <a:ext cx="603848" cy="6038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685428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solidFill>
                  <a:srgbClr val="FFC000"/>
                </a:solidFill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672231"/>
            <a:ext cx="4995863" cy="5853113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765573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alt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0699-06DD-476B-AFDE-03B9CA98CF94}" type="slidenum">
              <a:rPr lang="it-IT" altLang="it-IT" smtClean="0"/>
              <a:pPr/>
              <a:t>‹N›</a:t>
            </a:fld>
            <a:endParaRPr lang="it-IT" altLang="it-IT"/>
          </a:p>
        </p:txBody>
      </p:sp>
      <p:cxnSp>
        <p:nvCxnSpPr>
          <p:cNvPr id="10" name="Connettore 1 6"/>
          <p:cNvCxnSpPr/>
          <p:nvPr userDrawn="1"/>
        </p:nvCxnSpPr>
        <p:spPr>
          <a:xfrm>
            <a:off x="251520" y="635079"/>
            <a:ext cx="8568952" cy="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 userDrawn="1"/>
        </p:nvSpPr>
        <p:spPr>
          <a:xfrm>
            <a:off x="899592" y="168895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Tecniche di Radiologia Medica per Immagini e Radioterapia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4C4960D-4EE7-49E5-A5C8-50FBA4A12E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22763" r="55513" b="22764"/>
          <a:stretch/>
        </p:blipFill>
        <p:spPr>
          <a:xfrm>
            <a:off x="295744" y="16840"/>
            <a:ext cx="603848" cy="60384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1"/>
            </a:gs>
            <a:gs pos="76000">
              <a:schemeClr val="tx1">
                <a:lumMod val="91000"/>
                <a:lumOff val="9000"/>
              </a:schemeClr>
            </a:gs>
            <a:gs pos="92000">
              <a:schemeClr val="tx1">
                <a:lumMod val="85000"/>
                <a:lumOff val="1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4E6435-B3CA-411F-9DA7-15A62E457E7C}" type="slidenum">
              <a:rPr lang="it-IT" altLang="it-IT" smtClean="0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9" r:id="rId3"/>
    <p:sldLayoutId id="2147483722" r:id="rId4"/>
    <p:sldLayoutId id="2147483723" r:id="rId5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rgbClr val="FFC000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1">
              <a:lumMod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>
              <a:lumMod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bg1">
              <a:lumMod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>
              <a:lumMod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3411577"/>
            <a:ext cx="7992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TESI DI LAUREA</a:t>
            </a:r>
          </a:p>
          <a:p>
            <a:pPr algn="ctr"/>
            <a:r>
              <a:rPr lang="it-IT" altLang="it-IT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Inserire il titolo della tesi solamente in italiano</a:t>
            </a:r>
            <a:br>
              <a:rPr lang="it-IT" altLang="it-IT" sz="25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27784" y="6156012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it-IT" altLang="it-IT" dirty="0">
                <a:latin typeface="+mn-lt"/>
              </a:rPr>
              <a:t>Anno Accademico 20xx-xx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372225" y="5267796"/>
            <a:ext cx="22320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CANDIDATO</a:t>
            </a:r>
            <a:br>
              <a:rPr lang="it-IT" alt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Nome Cognome</a:t>
            </a:r>
            <a:br>
              <a:rPr lang="it-IT" altLang="it-I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altLang="it-IT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627784" y="6156012"/>
            <a:ext cx="3816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it-IT" altLang="it-IT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 Accademico 20xx-xx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552" y="5262299"/>
            <a:ext cx="33123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</a:pPr>
            <a:r>
              <a:rPr lang="it-IT" altLang="it-IT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RELATORE</a:t>
            </a:r>
          </a:p>
          <a:p>
            <a:pPr eaLnBrk="1" hangingPunct="1">
              <a:spcBef>
                <a:spcPts val="0"/>
              </a:spcBef>
            </a:pPr>
            <a:r>
              <a:rPr lang="it-IT" altLang="it-I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Prof./Dott. Nome Cognome</a:t>
            </a:r>
            <a:br>
              <a:rPr lang="it-IT" altLang="it-IT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it-IT" altLang="it-IT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05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610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19165</TotalTime>
  <Words>31</Words>
  <Application>Microsoft Office PowerPoint</Application>
  <PresentationFormat>Presentazione su schermo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Century Gothic</vt:lpstr>
      <vt:lpstr>Courier New</vt:lpstr>
      <vt:lpstr>Palatino Linotype</vt:lpstr>
      <vt:lpstr>Tahoma</vt:lpstr>
      <vt:lpstr>Times New Roman</vt:lpstr>
      <vt:lpstr>Executive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TORINO SCUOLA DI MEDICINA DIPARTIMENTO DI SCIENZE CHIRURGICHE  Corso di Laurea in Tecniche di Radiologia Medica per Immagini e Radioterapia  TESI DI LAUREA Utilizzo di descrittori di tipo morfologico nella comparazione dell'imaging da differenti metodiche TC  Morphological descriptors for the assessment of different CT  imaging modalities  </dc:title>
  <dc:creator>Marta</dc:creator>
  <cp:lastModifiedBy>Andrea Francesco Cemenasco</cp:lastModifiedBy>
  <cp:revision>117</cp:revision>
  <dcterms:created xsi:type="dcterms:W3CDTF">2013-10-17T09:27:14Z</dcterms:created>
  <dcterms:modified xsi:type="dcterms:W3CDTF">2023-09-08T12:56:27Z</dcterms:modified>
</cp:coreProperties>
</file>