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5"/>
  </p:notesMasterIdLst>
  <p:sldIdLst>
    <p:sldId id="258" r:id="rId2"/>
    <p:sldId id="260" r:id="rId3"/>
    <p:sldId id="259" r:id="rId4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65A"/>
    <a:srgbClr val="DA000A"/>
    <a:srgbClr val="EA0029"/>
    <a:srgbClr val="800000"/>
    <a:srgbClr val="33CC33"/>
    <a:srgbClr val="99FF66"/>
    <a:srgbClr val="DDDDDD"/>
    <a:srgbClr val="009999"/>
    <a:srgbClr val="3366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 varScale="1">
        <p:scale>
          <a:sx n="104" d="100"/>
          <a:sy n="104" d="100"/>
        </p:scale>
        <p:origin x="17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it-IT" altLang="it-IT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it-IT" altLang="it-IT"/>
          </a:p>
        </p:txBody>
      </p:sp>
      <p:sp>
        <p:nvSpPr>
          <p:cNvPr id="138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it-IT" altLang="it-IT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2046345-EC5F-41FA-853D-E779C3E95D9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133325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2E5C30-471A-4A9E-8ADE-4157E94CADFA}" type="slidenum">
              <a:rPr lang="it-IT" altLang="it-IT" smtClean="0"/>
              <a:pPr/>
              <a:t>‹N›</a:t>
            </a:fld>
            <a:endParaRPr lang="it-IT" altLang="it-IT"/>
          </a:p>
        </p:txBody>
      </p:sp>
      <p:sp>
        <p:nvSpPr>
          <p:cNvPr id="4" name="CasellaDiTesto 3"/>
          <p:cNvSpPr txBox="1"/>
          <p:nvPr userDrawn="1"/>
        </p:nvSpPr>
        <p:spPr>
          <a:xfrm>
            <a:off x="395536" y="1412776"/>
            <a:ext cx="835292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altLang="it-IT" sz="2000" dirty="0">
                <a:solidFill>
                  <a:srgbClr val="EA0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</a:t>
            </a:r>
            <a:r>
              <a:rPr lang="it-IT" altLang="it-IT" sz="2000" dirty="0">
                <a:solidFill>
                  <a:srgbClr val="5456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VERSITÀ DI </a:t>
            </a:r>
            <a:r>
              <a:rPr lang="it-IT" altLang="it-IT" sz="2000" dirty="0">
                <a:solidFill>
                  <a:srgbClr val="EA0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lang="it-IT" altLang="it-IT" sz="2000" dirty="0">
                <a:solidFill>
                  <a:srgbClr val="5456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RINO</a:t>
            </a:r>
            <a:br>
              <a:rPr lang="it-IT" altLang="it-IT" sz="2000" dirty="0">
                <a:solidFill>
                  <a:srgbClr val="EA0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sz="1600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SCUOLA DI MEDICINA</a:t>
            </a:r>
            <a:br>
              <a:rPr lang="it-IT" altLang="it-IT" sz="2000" dirty="0">
                <a:solidFill>
                  <a:srgbClr val="EA0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it-IT" altLang="it-IT" sz="1400" dirty="0">
                <a:solidFill>
                  <a:srgbClr val="EA0029"/>
                </a:solidFill>
                <a:latin typeface="+mn-lt"/>
                <a:cs typeface="Times New Roman" panose="02020603050405020304" pitchFamily="18" charset="0"/>
              </a:rPr>
            </a:br>
            <a:r>
              <a:rPr lang="it-IT" altLang="it-IT" sz="1900" b="0" i="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Corso di Laurea in Tecniche di Radiologia Medica per Immagini e Radioterapia</a:t>
            </a:r>
            <a:br>
              <a:rPr lang="it-IT" altLang="it-IT" sz="1800" b="0" i="0" dirty="0">
                <a:solidFill>
                  <a:srgbClr val="EA002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it-IT" b="0" i="0" dirty="0">
              <a:solidFill>
                <a:srgbClr val="EA002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F5577998-A863-4137-BFF0-7EB3B265B2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294"/>
          <a:stretch/>
        </p:blipFill>
        <p:spPr>
          <a:xfrm>
            <a:off x="4011294" y="316807"/>
            <a:ext cx="1121411" cy="10959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1 6"/>
          <p:cNvCxnSpPr/>
          <p:nvPr userDrawn="1"/>
        </p:nvCxnSpPr>
        <p:spPr>
          <a:xfrm>
            <a:off x="251520" y="635079"/>
            <a:ext cx="8568952" cy="0"/>
          </a:xfrm>
          <a:prstGeom prst="line">
            <a:avLst/>
          </a:prstGeom>
          <a:ln w="12700" cap="rnd">
            <a:solidFill>
              <a:srgbClr val="5456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 userDrawn="1"/>
        </p:nvSpPr>
        <p:spPr>
          <a:xfrm>
            <a:off x="976115" y="168894"/>
            <a:ext cx="6480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0" i="0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Corso di Laurea in Tecniche di Radiologia Medica per Immagini e Radioterapia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6672"/>
            <a:ext cx="8229600" cy="880120"/>
          </a:xfrm>
        </p:spPr>
        <p:txBody>
          <a:bodyPr anchor="ctr"/>
          <a:lstStyle>
            <a:lvl1pPr>
              <a:defRPr sz="360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BCB9-EEF9-4DD2-A932-079910822887}" type="slidenum">
              <a:rPr lang="it-IT" altLang="it-IT" smtClean="0"/>
              <a:pPr/>
              <a:t>‹N›</a:t>
            </a:fld>
            <a:endParaRPr lang="it-IT" altLang="it-IT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83998A49-FC4E-49EB-A94B-3C27C26D3B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8294"/>
          <a:stretch/>
        </p:blipFill>
        <p:spPr>
          <a:xfrm>
            <a:off x="370462" y="43167"/>
            <a:ext cx="605653" cy="5919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1 7"/>
          <p:cNvCxnSpPr/>
          <p:nvPr userDrawn="1"/>
        </p:nvCxnSpPr>
        <p:spPr>
          <a:xfrm>
            <a:off x="251520" y="635079"/>
            <a:ext cx="8568952" cy="0"/>
          </a:xfrm>
          <a:prstGeom prst="line">
            <a:avLst/>
          </a:prstGeom>
          <a:ln w="12700" cap="rnd">
            <a:solidFill>
              <a:srgbClr val="5456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4887"/>
            <a:ext cx="8229600" cy="1013913"/>
          </a:xfrm>
        </p:spPr>
        <p:txBody>
          <a:bodyPr anchor="ctr"/>
          <a:lstStyle>
            <a:lvl1pPr>
              <a:defRPr lang="en-US" sz="3600" kern="1200" dirty="0">
                <a:solidFill>
                  <a:schemeClr val="tx2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15088"/>
            <a:ext cx="4038600" cy="4238248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2B772-548D-4C23-90BC-2E1D5BF16C82}" type="slidenum">
              <a:rPr lang="it-IT" altLang="it-IT" smtClean="0"/>
              <a:pPr/>
              <a:t>‹N›</a:t>
            </a:fld>
            <a:endParaRPr lang="it-IT" alt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2215087"/>
            <a:ext cx="4041648" cy="423824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10" name="CasellaDiTesto 9"/>
          <p:cNvSpPr txBox="1"/>
          <p:nvPr userDrawn="1"/>
        </p:nvSpPr>
        <p:spPr>
          <a:xfrm>
            <a:off x="976115" y="168894"/>
            <a:ext cx="6480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0" i="0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Corso di Laurea in Tecniche di Radiologia Medica per Immagini e Radioterapia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D35B2BE0-5B06-425C-9FB9-FC4FC2ED78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8294"/>
          <a:stretch/>
        </p:blipFill>
        <p:spPr>
          <a:xfrm>
            <a:off x="370462" y="43167"/>
            <a:ext cx="605653" cy="5919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/>
          <p:cNvCxnSpPr/>
          <p:nvPr userDrawn="1"/>
        </p:nvCxnSpPr>
        <p:spPr>
          <a:xfrm>
            <a:off x="251520" y="635079"/>
            <a:ext cx="8568952" cy="0"/>
          </a:xfrm>
          <a:prstGeom prst="line">
            <a:avLst/>
          </a:prstGeom>
          <a:ln w="12700" cap="rnd">
            <a:solidFill>
              <a:srgbClr val="5456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08112"/>
          </a:xfrm>
        </p:spPr>
        <p:txBody>
          <a:bodyPr anchor="ctr"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lang="en-US" sz="3600" kern="1200" dirty="0">
                <a:solidFill>
                  <a:schemeClr val="tx2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2094-69EC-4FC1-A008-8A5333511270}" type="slidenum">
              <a:rPr lang="it-IT" altLang="it-IT" smtClean="0"/>
              <a:pPr/>
              <a:t>‹N›</a:t>
            </a:fld>
            <a:endParaRPr lang="it-IT" altLang="it-IT"/>
          </a:p>
        </p:txBody>
      </p:sp>
      <p:sp>
        <p:nvSpPr>
          <p:cNvPr id="7" name="CasellaDiTesto 6"/>
          <p:cNvSpPr txBox="1"/>
          <p:nvPr userDrawn="1"/>
        </p:nvSpPr>
        <p:spPr>
          <a:xfrm>
            <a:off x="976115" y="168894"/>
            <a:ext cx="6480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0" i="0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Corso di Laurea in Tecniche di Radiologia Medica per Immagini e Radioterapia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966DE286-CA73-4B35-A242-8753345C4D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8294"/>
          <a:stretch/>
        </p:blipFill>
        <p:spPr>
          <a:xfrm>
            <a:off x="370462" y="43167"/>
            <a:ext cx="605653" cy="5919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/>
          <p:cNvCxnSpPr/>
          <p:nvPr userDrawn="1"/>
        </p:nvCxnSpPr>
        <p:spPr>
          <a:xfrm>
            <a:off x="251520" y="635079"/>
            <a:ext cx="8568952" cy="0"/>
          </a:xfrm>
          <a:prstGeom prst="line">
            <a:avLst/>
          </a:prstGeom>
          <a:ln w="12700" cap="rnd">
            <a:solidFill>
              <a:srgbClr val="5456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BF79-E5D6-4155-BA33-1DEF9C93FF3C}" type="slidenum">
              <a:rPr lang="it-IT" altLang="it-IT" smtClean="0"/>
              <a:pPr/>
              <a:t>‹N›</a:t>
            </a:fld>
            <a:endParaRPr lang="it-IT" altLang="it-IT"/>
          </a:p>
        </p:txBody>
      </p:sp>
      <p:sp>
        <p:nvSpPr>
          <p:cNvPr id="6" name="CasellaDiTesto 5"/>
          <p:cNvSpPr txBox="1"/>
          <p:nvPr userDrawn="1"/>
        </p:nvSpPr>
        <p:spPr>
          <a:xfrm>
            <a:off x="976115" y="168894"/>
            <a:ext cx="6480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0" i="0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Corso di Laurea in Tecniche di Radiologia Medica per Immagini e Radioterapia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43308D31-48E2-45DE-8FE3-CA6234B39B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8294"/>
          <a:stretch/>
        </p:blipFill>
        <p:spPr>
          <a:xfrm>
            <a:off x="370462" y="43167"/>
            <a:ext cx="605653" cy="5919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1 7"/>
          <p:cNvCxnSpPr/>
          <p:nvPr userDrawn="1"/>
        </p:nvCxnSpPr>
        <p:spPr>
          <a:xfrm>
            <a:off x="251520" y="635079"/>
            <a:ext cx="8568952" cy="0"/>
          </a:xfrm>
          <a:prstGeom prst="line">
            <a:avLst/>
          </a:prstGeom>
          <a:ln w="12700" cap="rnd">
            <a:solidFill>
              <a:srgbClr val="5456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685428"/>
            <a:ext cx="3008313" cy="2095500"/>
          </a:xfrm>
        </p:spPr>
        <p:txBody>
          <a:bodyPr anchor="ctr"/>
          <a:lstStyle>
            <a:lvl1pPr algn="ctr">
              <a:lnSpc>
                <a:spcPct val="100000"/>
              </a:lnSpc>
              <a:defRPr sz="2800" b="0">
                <a:solidFill>
                  <a:schemeClr val="tx2">
                    <a:lumMod val="75000"/>
                  </a:schemeClr>
                </a:solidFill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672231"/>
            <a:ext cx="4995863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765573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0699-06DD-476B-AFDE-03B9CA98CF94}" type="slidenum">
              <a:rPr lang="it-IT" altLang="it-IT" smtClean="0"/>
              <a:pPr/>
              <a:t>‹N›</a:t>
            </a:fld>
            <a:endParaRPr lang="it-IT" altLang="it-IT"/>
          </a:p>
        </p:txBody>
      </p:sp>
      <p:sp>
        <p:nvSpPr>
          <p:cNvPr id="9" name="CasellaDiTesto 8"/>
          <p:cNvSpPr txBox="1"/>
          <p:nvPr userDrawn="1"/>
        </p:nvSpPr>
        <p:spPr>
          <a:xfrm>
            <a:off x="976115" y="168894"/>
            <a:ext cx="6480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0" i="0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Corso di Laurea in Tecniche di Radiologia Medica per Immagini e Radioterapia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C8204E59-B64C-422D-B8EA-6B66172F63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8294"/>
          <a:stretch/>
        </p:blipFill>
        <p:spPr>
          <a:xfrm>
            <a:off x="370462" y="43167"/>
            <a:ext cx="605653" cy="5919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1 7"/>
          <p:cNvCxnSpPr/>
          <p:nvPr userDrawn="1"/>
        </p:nvCxnSpPr>
        <p:spPr>
          <a:xfrm>
            <a:off x="251520" y="635079"/>
            <a:ext cx="8568952" cy="0"/>
          </a:xfrm>
          <a:prstGeom prst="line">
            <a:avLst/>
          </a:prstGeom>
          <a:ln w="12700" cap="rnd">
            <a:solidFill>
              <a:srgbClr val="5456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733450"/>
            <a:ext cx="8640960" cy="895350"/>
          </a:xfrm>
        </p:spPr>
        <p:txBody>
          <a:bodyPr anchor="ctr"/>
          <a:lstStyle>
            <a:lvl1pPr algn="ctr">
              <a:lnSpc>
                <a:spcPct val="100000"/>
              </a:lnSpc>
              <a:defRPr sz="3600" b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624260"/>
            <a:ext cx="6054724" cy="382096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733256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24DF-B39D-46E9-AEE7-139867E78A88}" type="slidenum">
              <a:rPr lang="it-IT" altLang="it-IT" smtClean="0"/>
              <a:pPr/>
              <a:t>‹N›</a:t>
            </a:fld>
            <a:endParaRPr lang="it-IT" altLang="it-IT"/>
          </a:p>
        </p:txBody>
      </p:sp>
      <p:sp>
        <p:nvSpPr>
          <p:cNvPr id="9" name="CasellaDiTesto 8"/>
          <p:cNvSpPr txBox="1"/>
          <p:nvPr userDrawn="1"/>
        </p:nvSpPr>
        <p:spPr>
          <a:xfrm>
            <a:off x="976115" y="168894"/>
            <a:ext cx="6480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0" i="0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Corso di Laurea in Tecniche di Radiologia Medica per Immagini e Radioterapia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B67F1BEA-4308-4001-8748-BE292DD299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8294"/>
          <a:stretch/>
        </p:blipFill>
        <p:spPr>
          <a:xfrm>
            <a:off x="370462" y="43167"/>
            <a:ext cx="605653" cy="59191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E4E6435-B3CA-411F-9DA7-15A62E457E7C}" type="slidenum">
              <a:rPr lang="it-IT" altLang="it-IT" smtClean="0"/>
              <a:pPr/>
              <a:t>‹N›</a:t>
            </a:fld>
            <a:endParaRPr lang="it-IT" altLang="it-IT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9" r:id="rId3"/>
    <p:sldLayoutId id="2147483721" r:id="rId4"/>
    <p:sldLayoutId id="2147483722" r:id="rId5"/>
    <p:sldLayoutId id="2147483723" r:id="rId6"/>
    <p:sldLayoutId id="2147483724" r:id="rId7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4000" kern="1200">
          <a:solidFill>
            <a:schemeClr val="tx2">
              <a:lumMod val="75000"/>
            </a:schemeClr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75000"/>
              <a:lumOff val="2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75000"/>
              <a:lumOff val="2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372225" y="5267796"/>
            <a:ext cx="22320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CANDIDATO</a:t>
            </a:r>
            <a:br>
              <a:rPr lang="it-IT" alt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Nome Cognome</a:t>
            </a:r>
            <a:br>
              <a:rPr lang="it-IT" alt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it-IT" altLang="it-IT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627784" y="6156012"/>
            <a:ext cx="38163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Anno Accademico 20xx-xx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9552" y="5262299"/>
            <a:ext cx="331236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</a:pPr>
            <a:r>
              <a:rPr lang="it-IT" alt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RELATORE</a:t>
            </a:r>
          </a:p>
          <a:p>
            <a:pPr eaLnBrk="1" hangingPunct="1">
              <a:spcBef>
                <a:spcPts val="0"/>
              </a:spcBef>
            </a:pPr>
            <a:r>
              <a:rPr lang="it-IT" alt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Prof./Dott. Nome Cognome</a:t>
            </a:r>
            <a:br>
              <a:rPr lang="it-IT" alt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it-IT" altLang="it-IT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39552" y="3411577"/>
            <a:ext cx="79928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altLang="it-IT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TESI DI LAUREA</a:t>
            </a:r>
          </a:p>
          <a:p>
            <a:pPr algn="ctr"/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Inserire il titolo della tesi solamente in italiano</a:t>
            </a:r>
            <a:br>
              <a:rPr lang="it-IT" altLang="it-IT" sz="25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it-IT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505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7963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46105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19224</TotalTime>
  <Words>28</Words>
  <Application>Microsoft Office PowerPoint</Application>
  <PresentationFormat>Presentazione su schermo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10" baseType="lpstr">
      <vt:lpstr>Arial</vt:lpstr>
      <vt:lpstr>Century Gothic</vt:lpstr>
      <vt:lpstr>Courier New</vt:lpstr>
      <vt:lpstr>Palatino Linotype</vt:lpstr>
      <vt:lpstr>Tahoma</vt:lpstr>
      <vt:lpstr>Times New Roman</vt:lpstr>
      <vt:lpstr>Executive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UNIVERSITÀ DEGLI STUDI DI TORINO SCUOLA DI MEDICINA DIPARTIMENTO DI SCIENZE CHIRURGICHE  Corso di Laurea in Tecniche di Radiologia Medica per Immagini e Radioterapia  TESI DI LAUREA Utilizzo di descrittori di tipo morfologico nella comparazione dell'imaging da differenti metodiche TC  Morphological descriptors for the assessment of different CT  imaging modalities</dc:title>
  <dc:creator>Marta</dc:creator>
  <cp:lastModifiedBy>Andrea Francesco Cemenasco</cp:lastModifiedBy>
  <cp:revision>119</cp:revision>
  <dcterms:created xsi:type="dcterms:W3CDTF">2013-10-17T09:27:14Z</dcterms:created>
  <dcterms:modified xsi:type="dcterms:W3CDTF">2023-09-08T12:53:56Z</dcterms:modified>
</cp:coreProperties>
</file>